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(GR),Biarritz (FR),Corfu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(FR),Djerba (TN),Arcachon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Djerba (TN),Arcachon (FR),Argelès sur Mer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(FR),Zermatt (CH),Font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(FR),Ischgl (AT),Les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(FR),Sankt Anton (AT),Courchevel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(FR),Roma (IT),London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(FR),Hamburg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Espagne Roma (I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Espagne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Espagne Venezia (I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Milano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Wien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7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Espagne Mykonos (G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Espagne Dubrovnik (H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Espagn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Verbier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Courchev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247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